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9" r:id="rId2"/>
    <p:sldId id="257" r:id="rId3"/>
    <p:sldId id="260" r:id="rId4"/>
    <p:sldId id="261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A66D9-3A75-40D1-A9D7-A364D5C9A100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5D70E-C5E3-4AB7-90A2-47B2D2DDD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675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80390-22A3-4DA9-9433-F5A5DA52F7EB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04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DCD-29F1-4C19-9713-D0622DD6EC7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498C-DE3F-46CF-ABC1-9C0B6CEE1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101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DCD-29F1-4C19-9713-D0622DD6EC7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498C-DE3F-46CF-ABC1-9C0B6CEE1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7585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DCD-29F1-4C19-9713-D0622DD6EC7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498C-DE3F-46CF-ABC1-9C0B6CEE1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653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DCD-29F1-4C19-9713-D0622DD6EC7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498C-DE3F-46CF-ABC1-9C0B6CEE1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844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DCD-29F1-4C19-9713-D0622DD6EC7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498C-DE3F-46CF-ABC1-9C0B6CEE1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0888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DCD-29F1-4C19-9713-D0622DD6EC7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498C-DE3F-46CF-ABC1-9C0B6CEE1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011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DCD-29F1-4C19-9713-D0622DD6EC7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498C-DE3F-46CF-ABC1-9C0B6CEE1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5240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DCD-29F1-4C19-9713-D0622DD6EC7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498C-DE3F-46CF-ABC1-9C0B6CEE1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7952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DCD-29F1-4C19-9713-D0622DD6EC7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498C-DE3F-46CF-ABC1-9C0B6CEE1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7591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DCD-29F1-4C19-9713-D0622DD6EC7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498C-DE3F-46CF-ABC1-9C0B6CEE1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10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ADCD-29F1-4C19-9713-D0622DD6EC7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498C-DE3F-46CF-ABC1-9C0B6CEE1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9461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CADCD-29F1-4C19-9713-D0622DD6EC7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6498C-DE3F-46CF-ABC1-9C0B6CEE1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04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86990" y="245205"/>
            <a:ext cx="4819339" cy="93902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latin typeface="Gabriola" panose="04040605051002020D02" pitchFamily="82" charset="0"/>
              </a:rPr>
              <a:t>«Певец Урала»</a:t>
            </a:r>
            <a:endParaRPr lang="ru-RU" sz="5400" b="1" dirty="0">
              <a:solidFill>
                <a:srgbClr val="C00000"/>
              </a:solidFill>
              <a:latin typeface="Gabriola" panose="04040605051002020D02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5" t="7213" r="44535" b="16065"/>
          <a:stretch/>
        </p:blipFill>
        <p:spPr>
          <a:xfrm>
            <a:off x="5489240" y="1723868"/>
            <a:ext cx="2283160" cy="2893102"/>
          </a:xfrm>
          <a:prstGeom prst="rect">
            <a:avLst/>
          </a:prstGeom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4362139" y="5156613"/>
            <a:ext cx="4616970" cy="692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C00000"/>
                </a:solidFill>
                <a:latin typeface="Gabriola" panose="04040605051002020D02" pitchFamily="82" charset="0"/>
              </a:rPr>
              <a:t>Д.Н. Мамин-Сибиряк</a:t>
            </a:r>
            <a:endParaRPr lang="ru-RU" sz="4800" b="1" dirty="0">
              <a:solidFill>
                <a:srgbClr val="C0000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973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1" y="1871897"/>
            <a:ext cx="4719404" cy="35395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70" y="1632054"/>
            <a:ext cx="4791856" cy="3593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Горизонтальный свиток 6"/>
          <p:cNvSpPr/>
          <p:nvPr/>
        </p:nvSpPr>
        <p:spPr>
          <a:xfrm>
            <a:off x="3702570" y="269822"/>
            <a:ext cx="4721902" cy="1362231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Группа № 9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«Мамин-Сибиряк – волшебник Урала» – Библиотека (филиал 2)</a:t>
            </a:r>
            <a:endParaRPr lang="ru-RU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1623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91" y="1901875"/>
            <a:ext cx="4626963" cy="3470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58" y="1632053"/>
            <a:ext cx="4626963" cy="3470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Горизонтальный свиток 4"/>
          <p:cNvSpPr/>
          <p:nvPr/>
        </p:nvSpPr>
        <p:spPr>
          <a:xfrm>
            <a:off x="3567658" y="146151"/>
            <a:ext cx="4721902" cy="1362231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Драматизация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Segoe Print" panose="02000600000000000000" pitchFamily="2" charset="0"/>
              </a:rPr>
              <a:t>«Притча о Молочке, овсяной Кашке и сером котишке Мурке</a:t>
            </a:r>
            <a:r>
              <a:rPr lang="ru-RU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»</a:t>
            </a:r>
            <a:endParaRPr lang="ru-RU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067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69" y="1778208"/>
            <a:ext cx="4402112" cy="3301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41" y="2128603"/>
            <a:ext cx="4422099" cy="3316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3735049" y="101183"/>
            <a:ext cx="4721902" cy="1362231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Драматизация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Segoe Print" panose="02000600000000000000" pitchFamily="2" charset="0"/>
              </a:rPr>
              <a:t>«Притча о Молочке, овсяной Кашке и сером котишке Мурке</a:t>
            </a:r>
            <a:r>
              <a:rPr lang="ru-RU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»</a:t>
            </a:r>
            <a:endParaRPr lang="ru-RU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4707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49</Words>
  <Application>Microsoft Office PowerPoint</Application>
  <PresentationFormat>Широкоэкранный</PresentationFormat>
  <Paragraphs>9</Paragraphs>
  <Slides>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Gabriola</vt:lpstr>
      <vt:lpstr>Segoe Print</vt:lpstr>
      <vt:lpstr>Тема Office</vt:lpstr>
      <vt:lpstr>«Певец Урала»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5</cp:revision>
  <dcterms:created xsi:type="dcterms:W3CDTF">2022-06-21T07:46:00Z</dcterms:created>
  <dcterms:modified xsi:type="dcterms:W3CDTF">2022-06-21T09:02:51Z</dcterms:modified>
</cp:coreProperties>
</file>